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A82FE-42BF-439B-92CA-D7C886DF22FE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66263-4745-4D28-BD56-A28138AAABA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očekávání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C06928-92F9-4E6A-8B20-75C1DECDDB5B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63A4-C501-4780-B3FF-7AF3325A6985}" type="datetimeFigureOut">
              <a:rPr lang="cs-CZ" smtClean="0"/>
              <a:pPr/>
              <a:t>26.7.2013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AE1CE-8B96-49C6-9FE5-82C89F20AD1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DĚTSKÝ DEN 2013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NA SPORTOVNÍM HŘIŠTI</a:t>
            </a:r>
            <a:endParaRPr lang="cs-CZ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Hucková\Desktop\dětský den\P6090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Hucková\Desktop\dětský den\P6090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Hucková\Desktop\dětský den\P609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Hucková\Desktop\dětský den\P6090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Hucková\Desktop\dětský den\P6090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Hucková\Desktop\dětský den\P609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Hucková\Desktop\dětský den\P609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Hucková\Desktop\dětský den\P6090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Hucková\Desktop\dětský den\P609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-1176338"/>
            <a:ext cx="9239250" cy="92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Hucková\Desktop\dětský den\P6090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cková\Desktop\dětský den\P6090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Hucková\Desktop\dětský den\P609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Hucková\Desktop\dětský den\P609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Hucková\Desktop\dětský den\P6090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Hucková\Desktop\dětský den\P6090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Hucková\Desktop\dětský den\P609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Hucková\Desktop\dětský den\P6090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Hucková\Desktop\dětský den\P6090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Hucková\Desktop\dětský den\P609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Hucková\Desktop\dětský den\P6090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Hucková\Desktop\dětský den\P609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Hucková\Desktop\dětský den\P6090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Hucková\Desktop\dětský den\P609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Hucková\Desktop\dětský den\P609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Hucková\Desktop\dětský den\P609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Hucková\Desktop\dětský den\P6090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0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Hucková\Desktop\dětský den\P609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Hucková\Desktop\dětský den\P6090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2439650" cy="1073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Hucková\Desktop\dětský den\P6090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Hucková\Desktop\dětský den\P6090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Hucková\Desktop\dětský den\P6090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Hucková\Desktop\dětský den\P6090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Hucková\Desktop\dětský den\P6090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Hucková\Desktop\dětský den\P6090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5425" y="-10810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Hucková\Desktop\dětský den\P6090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Hucková\Desktop\dětský den\P609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7825" y="-1233488"/>
            <a:ext cx="12439650" cy="932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Předvádění na obrazovce (4:3)</PresentationFormat>
  <Paragraphs>4</Paragraphs>
  <Slides>36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sady Office</vt:lpstr>
      <vt:lpstr>DĚTSKÝ DEN 2013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Hucková</dc:creator>
  <cp:lastModifiedBy>Hucková</cp:lastModifiedBy>
  <cp:revision>4</cp:revision>
  <dcterms:created xsi:type="dcterms:W3CDTF">2013-07-26T08:13:17Z</dcterms:created>
  <dcterms:modified xsi:type="dcterms:W3CDTF">2013-07-26T08:36:49Z</dcterms:modified>
</cp:coreProperties>
</file>