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4600" autoAdjust="0"/>
  </p:normalViewPr>
  <p:slideViewPr>
    <p:cSldViewPr>
      <p:cViewPr varScale="1">
        <p:scale>
          <a:sx n="54" d="100"/>
          <a:sy n="54" d="100"/>
        </p:scale>
        <p:origin x="-2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DE2D-287B-4676-8824-EF8DD1393D44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1600-6EA4-473A-9EDF-7B52B8B928A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RYBÁŘSKÉ ZÁVODY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ČERVENEC 2013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Předvádění na obrazovce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RYBÁŘSKÉ ZÁVODY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RYBÁŘSKÉ ZÁVODY</dc:title>
  <dc:creator>Hucková</dc:creator>
  <cp:lastModifiedBy>Hucková</cp:lastModifiedBy>
  <cp:revision>3</cp:revision>
  <dcterms:created xsi:type="dcterms:W3CDTF">2013-07-25T22:47:18Z</dcterms:created>
  <dcterms:modified xsi:type="dcterms:W3CDTF">2013-07-25T23:07:56Z</dcterms:modified>
</cp:coreProperties>
</file>